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7875" y="2966720"/>
            <a:ext cx="8096250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220" y="1257300"/>
            <a:ext cx="11210925" cy="43434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590675"/>
            <a:ext cx="10877550" cy="3676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63390" y="2997200"/>
            <a:ext cx="633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80100" y="2997200"/>
            <a:ext cx="633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36180" y="2924810"/>
            <a:ext cx="633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20505" y="2997200"/>
            <a:ext cx="633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72355" y="3717290"/>
            <a:ext cx="633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760460" y="3789045"/>
            <a:ext cx="633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196975"/>
            <a:ext cx="11334750" cy="4962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12985" y="3717290"/>
            <a:ext cx="633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2047875"/>
            <a:ext cx="10887075" cy="2762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92220" y="2132965"/>
            <a:ext cx="633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27760" y="3933190"/>
            <a:ext cx="10667365" cy="932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1414145"/>
            <a:ext cx="11306175" cy="402907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870" y="995045"/>
            <a:ext cx="10715625" cy="4867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96410" y="2132965"/>
            <a:ext cx="633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52490" y="2132965"/>
            <a:ext cx="633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80325" y="2132965"/>
            <a:ext cx="633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36405" y="2132965"/>
            <a:ext cx="633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23410" y="2781300"/>
            <a:ext cx="633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24245" y="2781300"/>
            <a:ext cx="633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61910" y="2730500"/>
            <a:ext cx="633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299575" y="2781300"/>
            <a:ext cx="633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99965" y="3302635"/>
            <a:ext cx="97345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940290" y="3429000"/>
            <a:ext cx="74676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872355" y="3823970"/>
            <a:ext cx="633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464425" y="3933190"/>
            <a:ext cx="633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079875" y="4294505"/>
            <a:ext cx="633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559560" y="5300980"/>
            <a:ext cx="8029575" cy="436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742950"/>
            <a:ext cx="11258550" cy="5372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9605" y="4437380"/>
            <a:ext cx="133540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648075" y="4437380"/>
            <a:ext cx="133540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92445" y="4437380"/>
            <a:ext cx="133540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52715" y="4437380"/>
            <a:ext cx="133540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96450" y="4437380"/>
            <a:ext cx="133540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19605" y="5013325"/>
            <a:ext cx="133540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48075" y="5034915"/>
            <a:ext cx="133540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08345" y="5034915"/>
            <a:ext cx="133540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752715" y="5034915"/>
            <a:ext cx="133540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768840" y="5085080"/>
            <a:ext cx="133540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936365" y="5661025"/>
            <a:ext cx="78232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1962150"/>
            <a:ext cx="10925175" cy="2933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32625" y="1844675"/>
            <a:ext cx="78613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16050" y="2421255"/>
            <a:ext cx="78613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760" y="3933190"/>
            <a:ext cx="10349230" cy="1148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67</cp:revision>
  <dcterms:created xsi:type="dcterms:W3CDTF">2015-09-16T06:44:00Z</dcterms:created>
  <dcterms:modified xsi:type="dcterms:W3CDTF">2026-01-30T05:41:59Z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